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7560945" cy="10693337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942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3367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67070" y="3321865"/>
            <a:ext cx="6426802" cy="2292136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41" y="6059558"/>
            <a:ext cx="5292660" cy="27327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3321865"/>
            <a:ext cx="7560944" cy="2292136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78046" y="428229"/>
            <a:ext cx="6804849" cy="1782222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772082" y="3453057"/>
            <a:ext cx="4016765" cy="5012501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5481684" y="428229"/>
            <a:ext cx="1701212" cy="912399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46" y="428229"/>
            <a:ext cx="4977621" cy="9123991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  <p:pic>
        <p:nvPicPr>
          <p:cNvPr id="5" name=""/>
          <p:cNvPicPr>
            <a:picLocks noChangeAspect="1"/>
          </p:cNvPicPr>
          <p:nvPr userDrawn="1"/>
        </p:nvPicPr>
        <p:blipFill rotWithShape="1">
          <a:blip r:embed="rId2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97261" y="6871459"/>
            <a:ext cx="6426802" cy="21238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61" y="4532292"/>
            <a:ext cx="6426802" cy="2339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46" y="2495112"/>
            <a:ext cx="3339416" cy="7057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479" y="2495112"/>
            <a:ext cx="3339416" cy="7057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77077" y="2561946"/>
            <a:ext cx="6804849" cy="7055918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78046" y="2495112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843479" y="2495112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77077" y="6212395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2510" y="6212395"/>
            <a:ext cx="3339416" cy="3424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81997" y="7485336"/>
            <a:ext cx="4536566" cy="883686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1997" y="955469"/>
            <a:ext cx="4536566" cy="64160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1997" y="8369022"/>
            <a:ext cx="4536566" cy="1254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78046" y="428229"/>
            <a:ext cx="6804849" cy="178222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46" y="2495112"/>
            <a:ext cx="6804849" cy="705710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46" y="9911139"/>
            <a:ext cx="1764219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322" y="9911139"/>
            <a:ext cx="2394298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676" y="9911139"/>
            <a:ext cx="1764219" cy="569321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2.jpeg"  /><Relationship Id="rId3" Type="http://schemas.openxmlformats.org/officeDocument/2006/relationships/image" Target="../media/image3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4.jpeg"  /><Relationship Id="rId3" Type="http://schemas.openxmlformats.org/officeDocument/2006/relationships/image" Target="../media/image3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2.jpeg"  /><Relationship Id="rId3" Type="http://schemas.openxmlformats.org/officeDocument/2006/relationships/image" Target="../media/image3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4.jpeg"  /><Relationship Id="rId3" Type="http://schemas.openxmlformats.org/officeDocument/2006/relationships/image" Target="../media/image3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25" name=""/>
          <p:cNvSpPr txBox="1"/>
          <p:nvPr/>
        </p:nvSpPr>
        <p:spPr>
          <a:xfrm>
            <a:off x="0" y="887257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sp>
        <p:nvSpPr>
          <p:cNvPr id="27" name=""/>
          <p:cNvSpPr/>
          <p:nvPr/>
        </p:nvSpPr>
        <p:spPr>
          <a:xfrm>
            <a:off x="354268" y="2196783"/>
            <a:ext cx="2699834" cy="263142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28" name=""/>
          <p:cNvSpPr txBox="1"/>
          <p:nvPr/>
        </p:nvSpPr>
        <p:spPr>
          <a:xfrm>
            <a:off x="3269742" y="2212141"/>
            <a:ext cx="4055808" cy="357704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많이 웃고 즐거워요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29" name=""/>
          <p:cNvSpPr/>
          <p:nvPr/>
        </p:nvSpPr>
        <p:spPr>
          <a:xfrm>
            <a:off x="3269742" y="2196783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0" name=""/>
          <p:cNvSpPr/>
          <p:nvPr/>
        </p:nvSpPr>
        <p:spPr>
          <a:xfrm>
            <a:off x="3269742" y="4396267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1" name=""/>
          <p:cNvSpPr/>
          <p:nvPr/>
        </p:nvSpPr>
        <p:spPr>
          <a:xfrm>
            <a:off x="3269742" y="6595750"/>
            <a:ext cx="4055807" cy="1667203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2" name=""/>
          <p:cNvSpPr/>
          <p:nvPr/>
        </p:nvSpPr>
        <p:spPr>
          <a:xfrm>
            <a:off x="363793" y="5059449"/>
            <a:ext cx="2699834" cy="320350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3" name=""/>
          <p:cNvSpPr txBox="1"/>
          <p:nvPr/>
        </p:nvSpPr>
        <p:spPr>
          <a:xfrm>
            <a:off x="3269742" y="4430682"/>
            <a:ext cx="4055808" cy="61566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이런 수업이 가장 좋았어요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4" name=""/>
          <p:cNvSpPr txBox="1"/>
          <p:nvPr/>
        </p:nvSpPr>
        <p:spPr>
          <a:xfrm>
            <a:off x="3269742" y="6642940"/>
            <a:ext cx="4055808" cy="62273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도움이 필요해요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5" name=""/>
          <p:cNvSpPr txBox="1"/>
          <p:nvPr/>
        </p:nvSpPr>
        <p:spPr>
          <a:xfrm>
            <a:off x="363794" y="5059448"/>
            <a:ext cx="2699834" cy="348847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속상해요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6" name=""/>
          <p:cNvSpPr txBox="1"/>
          <p:nvPr/>
        </p:nvSpPr>
        <p:spPr>
          <a:xfrm>
            <a:off x="354269" y="2215834"/>
            <a:ext cx="2699834" cy="354011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한 단어로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...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7" name=""/>
          <p:cNvSpPr txBox="1"/>
          <p:nvPr/>
        </p:nvSpPr>
        <p:spPr>
          <a:xfrm>
            <a:off x="420944" y="2653982"/>
            <a:ext cx="2699834" cy="2042827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8" name=""/>
          <p:cNvSpPr/>
          <p:nvPr/>
        </p:nvSpPr>
        <p:spPr>
          <a:xfrm>
            <a:off x="363794" y="8480381"/>
            <a:ext cx="6961756" cy="1414750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9" name=""/>
          <p:cNvSpPr txBox="1"/>
          <p:nvPr/>
        </p:nvSpPr>
        <p:spPr>
          <a:xfrm>
            <a:off x="401894" y="8480382"/>
            <a:ext cx="4055808" cy="3569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선생님께 한 마디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pic>
        <p:nvPicPr>
          <p:cNvPr id="40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  <p:sp>
        <p:nvSpPr>
          <p:cNvPr id="41" name=""/>
          <p:cNvSpPr txBox="1"/>
          <p:nvPr/>
        </p:nvSpPr>
        <p:spPr>
          <a:xfrm>
            <a:off x="909711" y="10071505"/>
            <a:ext cx="6507387" cy="42314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354268" y="2379687"/>
            <a:ext cx="2699834" cy="288996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5" name=""/>
          <p:cNvSpPr txBox="1"/>
          <p:nvPr/>
        </p:nvSpPr>
        <p:spPr>
          <a:xfrm>
            <a:off x="3269742" y="2379687"/>
            <a:ext cx="4055808" cy="35208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많이 웃고 즐거워요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6" name=""/>
          <p:cNvSpPr/>
          <p:nvPr/>
        </p:nvSpPr>
        <p:spPr>
          <a:xfrm>
            <a:off x="3269742" y="2379687"/>
            <a:ext cx="4055807" cy="224102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7" name=""/>
          <p:cNvSpPr/>
          <p:nvPr/>
        </p:nvSpPr>
        <p:spPr>
          <a:xfrm>
            <a:off x="3269742" y="4837708"/>
            <a:ext cx="4055807" cy="1832811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8" name=""/>
          <p:cNvSpPr/>
          <p:nvPr/>
        </p:nvSpPr>
        <p:spPr>
          <a:xfrm>
            <a:off x="3269742" y="6877988"/>
            <a:ext cx="4055807" cy="186450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9" name=""/>
          <p:cNvSpPr/>
          <p:nvPr/>
        </p:nvSpPr>
        <p:spPr>
          <a:xfrm>
            <a:off x="363793" y="5481840"/>
            <a:ext cx="2699834" cy="326065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3269742" y="4843547"/>
            <a:ext cx="4055808" cy="621898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이런 수업이 가장 좋았어요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3269742" y="6877988"/>
            <a:ext cx="4055808" cy="616282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지금까지의 학교 생활을 돌아봤을 때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,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도움이 필요해요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2" name=""/>
          <p:cNvSpPr txBox="1"/>
          <p:nvPr/>
        </p:nvSpPr>
        <p:spPr>
          <a:xfrm>
            <a:off x="363794" y="5491363"/>
            <a:ext cx="2699834" cy="355082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이럴 때 속상해요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3" name=""/>
          <p:cNvSpPr txBox="1"/>
          <p:nvPr/>
        </p:nvSpPr>
        <p:spPr>
          <a:xfrm>
            <a:off x="354269" y="2379687"/>
            <a:ext cx="2699834" cy="35208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저는 한 단어로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...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4" name=""/>
          <p:cNvSpPr txBox="1"/>
          <p:nvPr/>
        </p:nvSpPr>
        <p:spPr>
          <a:xfrm>
            <a:off x="420944" y="2808621"/>
            <a:ext cx="2699834" cy="2428224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5" name=""/>
          <p:cNvSpPr/>
          <p:nvPr/>
        </p:nvSpPr>
        <p:spPr>
          <a:xfrm>
            <a:off x="363794" y="8881000"/>
            <a:ext cx="6961756" cy="1550822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6" name=""/>
          <p:cNvSpPr txBox="1"/>
          <p:nvPr/>
        </p:nvSpPr>
        <p:spPr>
          <a:xfrm>
            <a:off x="401894" y="8881000"/>
            <a:ext cx="4055808" cy="35634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선생님께 한 마디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!</a:t>
            </a:r>
            <a:endPara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7" name=""/>
          <p:cNvSpPr txBox="1"/>
          <p:nvPr/>
        </p:nvSpPr>
        <p:spPr>
          <a:xfrm>
            <a:off x="-76200" y="743686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pic>
        <p:nvPicPr>
          <p:cNvPr id="18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  <p:sp>
        <p:nvSpPr>
          <p:cNvPr id="19" name=""/>
          <p:cNvSpPr txBox="1"/>
          <p:nvPr/>
        </p:nvSpPr>
        <p:spPr>
          <a:xfrm>
            <a:off x="1542261" y="1715506"/>
            <a:ext cx="5847234" cy="416189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25" name=""/>
          <p:cNvSpPr txBox="1"/>
          <p:nvPr/>
        </p:nvSpPr>
        <p:spPr>
          <a:xfrm>
            <a:off x="0" y="887257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ct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sp>
        <p:nvSpPr>
          <p:cNvPr id="26" name=""/>
          <p:cNvSpPr txBox="1"/>
          <p:nvPr/>
        </p:nvSpPr>
        <p:spPr>
          <a:xfrm>
            <a:off x="909711" y="10071505"/>
            <a:ext cx="6507387" cy="42314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27" name=""/>
          <p:cNvSpPr/>
          <p:nvPr/>
        </p:nvSpPr>
        <p:spPr>
          <a:xfrm>
            <a:off x="354268" y="2196783"/>
            <a:ext cx="2699834" cy="263142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29" name=""/>
          <p:cNvSpPr/>
          <p:nvPr/>
        </p:nvSpPr>
        <p:spPr>
          <a:xfrm>
            <a:off x="3269742" y="2196783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0" name=""/>
          <p:cNvSpPr/>
          <p:nvPr/>
        </p:nvSpPr>
        <p:spPr>
          <a:xfrm>
            <a:off x="3269742" y="4396267"/>
            <a:ext cx="4055807" cy="198249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1" name=""/>
          <p:cNvSpPr/>
          <p:nvPr/>
        </p:nvSpPr>
        <p:spPr>
          <a:xfrm>
            <a:off x="3269742" y="6595750"/>
            <a:ext cx="4055807" cy="1667203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2" name=""/>
          <p:cNvSpPr/>
          <p:nvPr/>
        </p:nvSpPr>
        <p:spPr>
          <a:xfrm>
            <a:off x="363793" y="5059449"/>
            <a:ext cx="2699834" cy="320350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37" name=""/>
          <p:cNvSpPr txBox="1"/>
          <p:nvPr/>
        </p:nvSpPr>
        <p:spPr>
          <a:xfrm>
            <a:off x="420944" y="2653982"/>
            <a:ext cx="2699834" cy="2042827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38" name=""/>
          <p:cNvSpPr/>
          <p:nvPr/>
        </p:nvSpPr>
        <p:spPr>
          <a:xfrm>
            <a:off x="363794" y="8480381"/>
            <a:ext cx="6961756" cy="1414750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pic>
        <p:nvPicPr>
          <p:cNvPr id="39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809" y="3143"/>
            <a:ext cx="7553325" cy="10687050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>
            <a:off x="1542261" y="1715506"/>
            <a:ext cx="5847234" cy="416189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선생님과 행복한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년을 보낼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[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               </a:t>
            </a:r>
            <a:r>
              <a:rPr xmlns:mc="http://schemas.openxmlformats.org/markup-compatibility/2006" xmlns:hp="http://schemas.haansoft.com/office/presentation/8.0" kumimoji="0" lang="en-US" altLang="ko-KR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]</a:t>
            </a:r>
            <a:r>
              <a: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 드림</a:t>
            </a:r>
            <a:endParaRPr xmlns:mc="http://schemas.openxmlformats.org/markup-compatibility/2006" xmlns:hp="http://schemas.haansoft.com/office/presentation/8.0" kumimoji="0" lang="ko-KR" altLang="en-US" sz="2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4" name=""/>
          <p:cNvSpPr/>
          <p:nvPr/>
        </p:nvSpPr>
        <p:spPr>
          <a:xfrm>
            <a:off x="354268" y="2379687"/>
            <a:ext cx="2699834" cy="2889960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6" name=""/>
          <p:cNvSpPr/>
          <p:nvPr/>
        </p:nvSpPr>
        <p:spPr>
          <a:xfrm>
            <a:off x="3269742" y="2379687"/>
            <a:ext cx="4055807" cy="224102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7" name=""/>
          <p:cNvSpPr/>
          <p:nvPr/>
        </p:nvSpPr>
        <p:spPr>
          <a:xfrm>
            <a:off x="3269742" y="4837708"/>
            <a:ext cx="4055807" cy="1832811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8" name=""/>
          <p:cNvSpPr/>
          <p:nvPr/>
        </p:nvSpPr>
        <p:spPr>
          <a:xfrm>
            <a:off x="3269742" y="6877988"/>
            <a:ext cx="4055807" cy="1864506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9" name=""/>
          <p:cNvSpPr/>
          <p:nvPr/>
        </p:nvSpPr>
        <p:spPr>
          <a:xfrm>
            <a:off x="363793" y="5481840"/>
            <a:ext cx="2699834" cy="3260654"/>
          </a:xfrm>
          <a:prstGeom prst="roundRect">
            <a:avLst>
              <a:gd name="adj" fmla="val 3987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4" name=""/>
          <p:cNvSpPr txBox="1"/>
          <p:nvPr/>
        </p:nvSpPr>
        <p:spPr>
          <a:xfrm>
            <a:off x="420944" y="2808621"/>
            <a:ext cx="2699834" cy="2428224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  <a:p>
            <a:pPr marL="0" indent="0" algn="l" defTabSz="914400" rtl="0" eaLnBrk="1" latin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나눔손글씨 중학생"/>
                <a:ea typeface="나눔손글씨 중학생"/>
              </a:rPr>
              <a:t>#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나눔손글씨 중학생"/>
              <a:ea typeface="나눔손글씨 중학생"/>
            </a:endParaRPr>
          </a:p>
        </p:txBody>
      </p:sp>
      <p:sp>
        <p:nvSpPr>
          <p:cNvPr id="15" name=""/>
          <p:cNvSpPr/>
          <p:nvPr/>
        </p:nvSpPr>
        <p:spPr>
          <a:xfrm>
            <a:off x="363794" y="8881000"/>
            <a:ext cx="6961756" cy="1550822"/>
          </a:xfrm>
          <a:prstGeom prst="roundRect">
            <a:avLst>
              <a:gd name="adj" fmla="val 10478"/>
            </a:avLst>
          </a:prstGeom>
          <a:noFill/>
          <a:ln w="38100" cap="flat" cmpd="sng" algn="ctr">
            <a:solidFill>
              <a:srgbClr val="a6a6a6">
                <a:alpha val="100000"/>
              </a:srgbClr>
            </a:solidFill>
            <a:prstDash val="solid"/>
          </a:ln>
        </p:spPr>
        <p:txBody>
          <a:bodyPr anchor="ctr"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<a:solidFill>
                <a:srgbClr val="ffffff"/>
              </a:solidFill>
              <a:latin typeface="Calibri"/>
              <a:ea typeface="맑은 고딕"/>
              <a:cs typeface="맑은 고딕"/>
            </a:endParaRPr>
          </a:p>
        </p:txBody>
      </p:sp>
      <p:sp>
        <p:nvSpPr>
          <p:cNvPr id="17" name=""/>
          <p:cNvSpPr txBox="1"/>
          <p:nvPr/>
        </p:nvSpPr>
        <p:spPr>
          <a:xfrm>
            <a:off x="-76200" y="743686"/>
            <a:ext cx="7560945" cy="993613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r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를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선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생님께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mon몬소리 Black"/>
                <a:ea typeface="Tmon몬소리 Black"/>
              </a:rPr>
              <a:t>   </a:t>
            </a:r>
            <a:r>
              <a:rPr xmlns:mc="http://schemas.openxmlformats.org/markup-compatibility/2006" xmlns:hp="http://schemas.haansoft.com/office/presentation/8.0" kumimoji="0" lang="ko-KR" altLang="en-US" sz="6600" b="0" i="0" u="none" strike="noStrike" kern="1200" cap="none" spc="0" normalizeH="0" baseline="0" mc:Ignorable="hp" hp:hslEmbossed="0">
                <a:ln w="25400">
                  <a:solidFill>
                    <a:srgbClr val="000000"/>
                  </a:solidFill>
                </a:ln>
                <a:noFill/>
                <a:latin typeface="Tmon몬소리 Black"/>
                <a:ea typeface="Tmon몬소리 Black"/>
              </a:rPr>
              <a:t>소</a:t>
            </a:r>
            <a:r>
              <a:rPr xmlns:mc="http://schemas.openxmlformats.org/markup-compatibility/2006" xmlns:hp="http://schemas.haansoft.com/office/presentation/8.0" kumimoji="0" lang="ko-KR" altLang="en-US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개합니다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카페24 아네모네"/>
                <a:ea typeface="카페24 아네모네"/>
              </a:rPr>
              <a:t>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spc="0" normalizeH="0" baseline="0" mc:Ignorable="hp" hp:hslEmbossed="0">
              <a:solidFill>
                <a:srgbClr val="000000"/>
              </a:solidFill>
              <a:latin typeface="카페24 아네모네"/>
              <a:ea typeface="카페24 아네모네"/>
            </a:endParaRPr>
          </a:p>
        </p:txBody>
      </p:sp>
      <p:pic>
        <p:nvPicPr>
          <p:cNvPr id="18" name=""/>
          <p:cNvPicPr>
            <a:picLocks noChangeAspect="1"/>
          </p:cNvPicPr>
          <p:nvPr/>
        </p:nvPicPr>
        <p:blipFill rotWithShape="1">
          <a:blip r:embed="rId3">
            <a:lum bright="50000"/>
          </a:blip>
          <a:stretch>
            <a:fillRect/>
          </a:stretch>
        </p:blipFill>
        <p:spPr>
          <a:xfrm>
            <a:off x="6526163" y="548905"/>
            <a:ext cx="939531" cy="2880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Times New Roman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Times New Roman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112</ep:Words>
  <ep:PresentationFormat>사용자 지정</ep:PresentationFormat>
  <ep:Paragraphs>40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한컴오피스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2020-06-05T04:56:08.595</dcterms:created>
  <dc:creator>6-3</dc:creator>
  <cp:lastModifiedBy>6-3</cp:lastModifiedBy>
  <dcterms:modified xsi:type="dcterms:W3CDTF">2020-06-05T06:25:03.319</dcterms:modified>
  <cp:revision>33</cp:revision>
  <cp:version>1000.0100.01</cp:version>
</cp:coreProperties>
</file>