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5B"/>
    <a:srgbClr val="F45A5A"/>
    <a:srgbClr val="F78989"/>
    <a:srgbClr val="F9A5B1"/>
    <a:srgbClr val="F6BBC2"/>
    <a:srgbClr val="E844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87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658-5BBB-4FAA-B39C-AF653A46E941}" type="datetimeFigureOut">
              <a:rPr lang="ko-KR" altLang="en-US" smtClean="0"/>
              <a:t>2015-03-13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532-7ED5-423E-916E-9E5FE3D230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658-5BBB-4FAA-B39C-AF653A46E941}" type="datetimeFigureOut">
              <a:rPr lang="ko-KR" altLang="en-US" smtClean="0"/>
              <a:t>2015-03-13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532-7ED5-423E-916E-9E5FE3D230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658-5BBB-4FAA-B39C-AF653A46E941}" type="datetimeFigureOut">
              <a:rPr lang="ko-KR" altLang="en-US" smtClean="0"/>
              <a:t>2015-03-13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532-7ED5-423E-916E-9E5FE3D230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658-5BBB-4FAA-B39C-AF653A46E941}" type="datetimeFigureOut">
              <a:rPr lang="ko-KR" altLang="en-US" smtClean="0"/>
              <a:t>2015-03-13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532-7ED5-423E-916E-9E5FE3D230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658-5BBB-4FAA-B39C-AF653A46E941}" type="datetimeFigureOut">
              <a:rPr lang="ko-KR" altLang="en-US" smtClean="0"/>
              <a:t>2015-03-13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532-7ED5-423E-916E-9E5FE3D230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658-5BBB-4FAA-B39C-AF653A46E941}" type="datetimeFigureOut">
              <a:rPr lang="ko-KR" altLang="en-US" smtClean="0"/>
              <a:t>2015-03-13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532-7ED5-423E-916E-9E5FE3D230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658-5BBB-4FAA-B39C-AF653A46E941}" type="datetimeFigureOut">
              <a:rPr lang="ko-KR" altLang="en-US" smtClean="0"/>
              <a:t>2015-03-13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532-7ED5-423E-916E-9E5FE3D230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658-5BBB-4FAA-B39C-AF653A46E941}" type="datetimeFigureOut">
              <a:rPr lang="ko-KR" altLang="en-US" smtClean="0"/>
              <a:t>2015-03-13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532-7ED5-423E-916E-9E5FE3D230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658-5BBB-4FAA-B39C-AF653A46E941}" type="datetimeFigureOut">
              <a:rPr lang="ko-KR" altLang="en-US" smtClean="0"/>
              <a:t>2015-03-13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532-7ED5-423E-916E-9E5FE3D230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658-5BBB-4FAA-B39C-AF653A46E941}" type="datetimeFigureOut">
              <a:rPr lang="ko-KR" altLang="en-US" smtClean="0"/>
              <a:t>2015-03-13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532-7ED5-423E-916E-9E5FE3D230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658-5BBB-4FAA-B39C-AF653A46E941}" type="datetimeFigureOut">
              <a:rPr lang="ko-KR" altLang="en-US" smtClean="0"/>
              <a:t>2015-03-13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532-7ED5-423E-916E-9E5FE3D230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5658-5BBB-4FAA-B39C-AF653A46E941}" type="datetimeFigureOut">
              <a:rPr lang="ko-KR" altLang="en-US" smtClean="0"/>
              <a:t>2015-03-13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0532-7ED5-423E-916E-9E5FE3D230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4206" y="1556792"/>
            <a:ext cx="6335588" cy="1728192"/>
          </a:xfrm>
        </p:spPr>
        <p:txBody>
          <a:bodyPr>
            <a:noAutofit/>
          </a:bodyPr>
          <a:lstStyle/>
          <a:p>
            <a:r>
              <a:rPr lang="ko-KR" altLang="en-US" sz="9600" dirty="0" smtClean="0">
                <a:solidFill>
                  <a:srgbClr val="F78989"/>
                </a:solidFill>
                <a:effectLst>
                  <a:outerShdw blurRad="50800" dist="38100" dir="2700000" algn="tl" rotWithShape="0">
                    <a:srgbClr val="F45A5A">
                      <a:alpha val="30000"/>
                    </a:srgbClr>
                  </a:outerShdw>
                </a:effectLst>
                <a:latin typeface="1훈화양연화 R" pitchFamily="18" charset="-127"/>
                <a:ea typeface="1훈화양연화 R" pitchFamily="18" charset="-127"/>
              </a:rPr>
              <a:t>학부모총회</a:t>
            </a:r>
            <a:endParaRPr lang="ko-KR" altLang="en-US" sz="9600" dirty="0">
              <a:solidFill>
                <a:srgbClr val="F78989"/>
              </a:solidFill>
              <a:effectLst>
                <a:outerShdw blurRad="50800" dist="38100" dir="2700000" algn="tl" rotWithShape="0">
                  <a:srgbClr val="F45A5A">
                    <a:alpha val="30000"/>
                  </a:srgbClr>
                </a:outerShdw>
              </a:effectLst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908720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E65B"/>
                </a:solidFill>
                <a:latin typeface="나눔바른펜" pitchFamily="50" charset="-127"/>
                <a:ea typeface="나눔바른펜" pitchFamily="50" charset="-127"/>
              </a:rPr>
              <a:t>2015</a:t>
            </a:r>
            <a:r>
              <a:rPr lang="ko-KR" altLang="en-US" sz="2800" b="1" dirty="0" smtClean="0">
                <a:solidFill>
                  <a:srgbClr val="FFE65B"/>
                </a:solidFill>
                <a:latin typeface="나눔바른펜" pitchFamily="50" charset="-127"/>
                <a:ea typeface="나눔바른펜" pitchFamily="50" charset="-127"/>
              </a:rPr>
              <a:t>학년도 </a:t>
            </a:r>
            <a:r>
              <a:rPr lang="en-US" altLang="ko-KR" sz="3600" b="1" dirty="0" smtClean="0">
                <a:solidFill>
                  <a:srgbClr val="FFE65B"/>
                </a:solidFill>
                <a:latin typeface="나눔바른펜" pitchFamily="50" charset="-127"/>
                <a:ea typeface="나눔바른펜" pitchFamily="50" charset="-127"/>
              </a:rPr>
              <a:t>4</a:t>
            </a:r>
            <a:r>
              <a:rPr lang="ko-KR" altLang="en-US" sz="3600" b="1" dirty="0" smtClean="0">
                <a:solidFill>
                  <a:srgbClr val="FFE65B"/>
                </a:solidFill>
                <a:latin typeface="나눔바른펜" pitchFamily="50" charset="-127"/>
                <a:ea typeface="나눔바른펜" pitchFamily="50" charset="-127"/>
              </a:rPr>
              <a:t>학년 </a:t>
            </a:r>
            <a:r>
              <a:rPr lang="en-US" altLang="ko-KR" sz="3600" b="1" dirty="0" smtClean="0">
                <a:solidFill>
                  <a:srgbClr val="FFE65B"/>
                </a:solidFill>
                <a:latin typeface="나눔바른펜" pitchFamily="50" charset="-127"/>
                <a:ea typeface="나눔바른펜" pitchFamily="50" charset="-127"/>
              </a:rPr>
              <a:t>7</a:t>
            </a:r>
            <a:r>
              <a:rPr lang="ko-KR" altLang="en-US" sz="3600" b="1" dirty="0" smtClean="0">
                <a:solidFill>
                  <a:srgbClr val="FFE65B"/>
                </a:solidFill>
                <a:latin typeface="나눔바른펜" pitchFamily="50" charset="-127"/>
                <a:ea typeface="나눔바른펜" pitchFamily="50" charset="-127"/>
              </a:rPr>
              <a:t>반</a:t>
            </a:r>
            <a:endParaRPr lang="ko-KR" altLang="en-US" sz="3600" b="1" dirty="0">
              <a:solidFill>
                <a:srgbClr val="FFE65B"/>
              </a:solidFill>
              <a:latin typeface="나눔바른펜" pitchFamily="50" charset="-127"/>
              <a:ea typeface="나눔바른펜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616624" cy="1143000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solidFill>
                  <a:srgbClr val="F78989"/>
                </a:solidFill>
                <a:effectLst>
                  <a:outerShdw blurRad="50800" dist="38100" dir="2700000" algn="tl" rotWithShape="0">
                    <a:srgbClr val="F45A5A">
                      <a:alpha val="40000"/>
                    </a:srgbClr>
                  </a:outerShdw>
                </a:effectLst>
                <a:latin typeface="1훈화양연화 R" pitchFamily="18" charset="-127"/>
                <a:ea typeface="1훈화양연화 R" pitchFamily="18" charset="-127"/>
              </a:rPr>
              <a:t>담임교사 소개</a:t>
            </a:r>
            <a:endParaRPr lang="ko-KR" altLang="en-US" sz="5400" dirty="0">
              <a:solidFill>
                <a:srgbClr val="F78989"/>
              </a:solidFill>
              <a:effectLst>
                <a:outerShdw blurRad="50800" dist="38100" dir="2700000" algn="tl" rotWithShape="0">
                  <a:srgbClr val="F45A5A">
                    <a:alpha val="40000"/>
                  </a:srgbClr>
                </a:outerShdw>
              </a:effectLst>
              <a:latin typeface="1훈화양연화 R" pitchFamily="18" charset="-127"/>
              <a:ea typeface="1훈화양연화 R" pitchFamily="18" charset="-127"/>
            </a:endParaRPr>
          </a:p>
        </p:txBody>
      </p:sp>
      <p:pic>
        <p:nvPicPr>
          <p:cNvPr id="1026" name="Picture 2" descr="C:\Users\user\Desktop\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66475"/>
            <a:ext cx="231956" cy="3047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11868" y="2564904"/>
            <a:ext cx="2526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latin typeface="나눔바른펜" pitchFamily="50" charset="-127"/>
                <a:ea typeface="나눔바른펜" pitchFamily="50" charset="-127"/>
              </a:rPr>
              <a:t>이름   이인지</a:t>
            </a:r>
            <a:endParaRPr lang="ko-KR" altLang="en-US" sz="4000" b="1" dirty="0">
              <a:latin typeface="나눔바른펜" pitchFamily="50" charset="-127"/>
              <a:ea typeface="나눔바른펜" pitchFamily="50" charset="-127"/>
            </a:endParaRPr>
          </a:p>
        </p:txBody>
      </p:sp>
      <p:pic>
        <p:nvPicPr>
          <p:cNvPr id="11" name="Picture 2" descr="C:\Users\user\Desktop\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828" y="3786781"/>
            <a:ext cx="231956" cy="3047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27800" y="3585210"/>
            <a:ext cx="2645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latin typeface="나눔바른펜" pitchFamily="50" charset="-127"/>
                <a:ea typeface="나눔바른펜" pitchFamily="50" charset="-127"/>
              </a:rPr>
              <a:t>교육경력  </a:t>
            </a:r>
            <a:r>
              <a:rPr lang="en-US" altLang="ko-KR" sz="4000" b="1" dirty="0" smtClean="0">
                <a:latin typeface="나눔바른펜" pitchFamily="50" charset="-127"/>
                <a:ea typeface="나눔바른펜" pitchFamily="50" charset="-127"/>
              </a:rPr>
              <a:t>3</a:t>
            </a:r>
            <a:r>
              <a:rPr lang="ko-KR" altLang="en-US" sz="4000" b="1" dirty="0" smtClean="0">
                <a:latin typeface="나눔바른펜" pitchFamily="50" charset="-127"/>
                <a:ea typeface="나눔바른펜" pitchFamily="50" charset="-127"/>
              </a:rPr>
              <a:t>년</a:t>
            </a:r>
            <a:endParaRPr lang="ko-KR" altLang="en-US" sz="4000" b="1" dirty="0">
              <a:latin typeface="나눔바른펜" pitchFamily="50" charset="-127"/>
              <a:ea typeface="나눔바른펜" pitchFamily="50" charset="-127"/>
            </a:endParaRPr>
          </a:p>
        </p:txBody>
      </p:sp>
      <p:pic>
        <p:nvPicPr>
          <p:cNvPr id="13" name="Picture 2" descr="C:\Users\user\Desktop\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828" y="4866901"/>
            <a:ext cx="231956" cy="30474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27800" y="4665330"/>
            <a:ext cx="4716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latin typeface="나눔바른펜" pitchFamily="50" charset="-127"/>
                <a:ea typeface="나눔바른펜" pitchFamily="50" charset="-127"/>
              </a:rPr>
              <a:t>서울교육대학교 교육학과</a:t>
            </a:r>
            <a:endParaRPr lang="ko-KR" altLang="en-US" sz="4000" b="1" dirty="0">
              <a:latin typeface="나눔바른펜" pitchFamily="50" charset="-127"/>
              <a:ea typeface="나눔바른펜" pitchFamily="50" charset="-127"/>
            </a:endParaRPr>
          </a:p>
        </p:txBody>
      </p:sp>
      <p:pic>
        <p:nvPicPr>
          <p:cNvPr id="15" name="그림 14" descr="이인지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132856"/>
            <a:ext cx="2604953" cy="335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4048" y="4881354"/>
            <a:ext cx="2327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latin typeface="나눔바른펜" pitchFamily="50" charset="-127"/>
                <a:ea typeface="나눔바른펜" pitchFamily="50" charset="-127"/>
              </a:rPr>
              <a:t>여학생 </a:t>
            </a:r>
            <a:r>
              <a:rPr lang="en-US" altLang="ko-KR" sz="4000" b="1" dirty="0" smtClean="0">
                <a:latin typeface="나눔바른펜" pitchFamily="50" charset="-127"/>
                <a:ea typeface="나눔바른펜" pitchFamily="50" charset="-127"/>
              </a:rPr>
              <a:t>12</a:t>
            </a:r>
            <a:r>
              <a:rPr lang="ko-KR" altLang="en-US" sz="4000" b="1" dirty="0" smtClean="0">
                <a:latin typeface="나눔바른펜" pitchFamily="50" charset="-127"/>
                <a:ea typeface="나눔바른펜" pitchFamily="50" charset="-127"/>
              </a:rPr>
              <a:t>명</a:t>
            </a:r>
            <a:endParaRPr lang="ko-KR" altLang="en-US" sz="4000" b="1" dirty="0">
              <a:latin typeface="나눔바른펜" pitchFamily="50" charset="-127"/>
              <a:ea typeface="나눔바른펜" pitchFamily="50" charset="-127"/>
            </a:endParaRPr>
          </a:p>
        </p:txBody>
      </p:sp>
      <p:pic>
        <p:nvPicPr>
          <p:cNvPr id="2050" name="Picture 2" descr="C:\Users\user\Desktop\여학생 캐릭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2304256" cy="3068334"/>
          </a:xfrm>
          <a:prstGeom prst="rect">
            <a:avLst/>
          </a:prstGeom>
          <a:noFill/>
        </p:spPr>
      </p:pic>
      <p:pic>
        <p:nvPicPr>
          <p:cNvPr id="2051" name="Picture 3" descr="C:\Users\user\Desktop\남학생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928" y="1556792"/>
            <a:ext cx="2160000" cy="345665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19672" y="4869160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latin typeface="나눔바른펜" pitchFamily="50" charset="-127"/>
                <a:ea typeface="나눔바른펜" pitchFamily="50" charset="-127"/>
              </a:rPr>
              <a:t>남학생 </a:t>
            </a:r>
            <a:r>
              <a:rPr lang="en-US" altLang="ko-KR" sz="4000" b="1" dirty="0" smtClean="0">
                <a:latin typeface="나눔바른펜" pitchFamily="50" charset="-127"/>
                <a:ea typeface="나눔바른펜" pitchFamily="50" charset="-127"/>
              </a:rPr>
              <a:t>10</a:t>
            </a:r>
            <a:r>
              <a:rPr lang="ko-KR" altLang="en-US" sz="4000" b="1" dirty="0" smtClean="0">
                <a:latin typeface="나눔바른펜" pitchFamily="50" charset="-127"/>
                <a:ea typeface="나눔바른펜" pitchFamily="50" charset="-127"/>
              </a:rPr>
              <a:t>명</a:t>
            </a:r>
            <a:endParaRPr lang="ko-KR" altLang="en-US" sz="4000" b="1" dirty="0">
              <a:latin typeface="나눔바른펜" pitchFamily="50" charset="-127"/>
              <a:ea typeface="나눔바른펜" pitchFamily="50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99592" y="260648"/>
            <a:ext cx="439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8989"/>
                </a:solidFill>
                <a:effectLst>
                  <a:outerShdw blurRad="50800" dist="38100" dir="2700000" algn="tl" rotWithShape="0">
                    <a:srgbClr val="F45A5A">
                      <a:alpha val="40000"/>
                    </a:srgbClr>
                  </a:outerShdw>
                </a:effectLst>
                <a:uLnTx/>
                <a:uFillTx/>
                <a:latin typeface="1훈화양연화 R" pitchFamily="18" charset="-127"/>
                <a:ea typeface="1훈화양연화 R" pitchFamily="18" charset="-127"/>
                <a:cs typeface="+mj-cs"/>
              </a:rPr>
              <a:t>4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8989"/>
                </a:solidFill>
                <a:effectLst>
                  <a:outerShdw blurRad="50800" dist="38100" dir="2700000" algn="tl" rotWithShape="0">
                    <a:srgbClr val="F45A5A">
                      <a:alpha val="40000"/>
                    </a:srgbClr>
                  </a:outerShdw>
                </a:effectLst>
                <a:uLnTx/>
                <a:uFillTx/>
                <a:latin typeface="1훈화양연화 R" pitchFamily="18" charset="-127"/>
                <a:ea typeface="1훈화양연화 R" pitchFamily="18" charset="-127"/>
                <a:cs typeface="+mj-cs"/>
              </a:rPr>
              <a:t>학년 </a:t>
            </a: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8989"/>
                </a:solidFill>
                <a:effectLst>
                  <a:outerShdw blurRad="50800" dist="38100" dir="2700000" algn="tl" rotWithShape="0">
                    <a:srgbClr val="F45A5A">
                      <a:alpha val="40000"/>
                    </a:srgbClr>
                  </a:outerShdw>
                </a:effectLst>
                <a:uLnTx/>
                <a:uFillTx/>
                <a:latin typeface="1훈화양연화 R" pitchFamily="18" charset="-127"/>
                <a:ea typeface="1훈화양연화 R" pitchFamily="18" charset="-127"/>
                <a:cs typeface="+mj-cs"/>
              </a:rPr>
              <a:t>7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8989"/>
                </a:solidFill>
                <a:effectLst>
                  <a:outerShdw blurRad="50800" dist="38100" dir="2700000" algn="tl" rotWithShape="0">
                    <a:srgbClr val="F45A5A">
                      <a:alpha val="40000"/>
                    </a:srgbClr>
                  </a:outerShdw>
                </a:effectLst>
                <a:uLnTx/>
                <a:uFillTx/>
                <a:latin typeface="1훈화양연화 R" pitchFamily="18" charset="-127"/>
                <a:ea typeface="1훈화양연화 R" pitchFamily="18" charset="-127"/>
                <a:cs typeface="+mj-cs"/>
              </a:rPr>
              <a:t>반은</a:t>
            </a: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8989"/>
                </a:solidFill>
                <a:effectLst>
                  <a:outerShdw blurRad="50800" dist="38100" dir="2700000" algn="tl" rotWithShape="0">
                    <a:srgbClr val="F45A5A">
                      <a:alpha val="40000"/>
                    </a:srgbClr>
                  </a:outerShdw>
                </a:effectLst>
                <a:uLnTx/>
                <a:uFillTx/>
                <a:latin typeface="1훈화양연화 R" pitchFamily="18" charset="-127"/>
                <a:ea typeface="1훈화양연화 R" pitchFamily="18" charset="-127"/>
                <a:cs typeface="+mj-cs"/>
              </a:rPr>
              <a:t>..!</a:t>
            </a:r>
            <a:endParaRPr kumimoji="0" lang="ko-KR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78989"/>
              </a:solidFill>
              <a:effectLst>
                <a:outerShdw blurRad="50800" dist="38100" dir="2700000" algn="tl" rotWithShape="0">
                  <a:srgbClr val="F45A5A">
                    <a:alpha val="40000"/>
                  </a:srgbClr>
                </a:outerShdw>
              </a:effectLst>
              <a:uLnTx/>
              <a:uFillTx/>
              <a:latin typeface="1훈화양연화 R" pitchFamily="18" charset="-127"/>
              <a:ea typeface="1훈화양연화 R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>
          <a:xfrm>
            <a:off x="899592" y="260648"/>
            <a:ext cx="439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8989"/>
                </a:solidFill>
                <a:effectLst>
                  <a:outerShdw blurRad="50800" dist="38100" dir="2700000" algn="tl" rotWithShape="0">
                    <a:srgbClr val="F45A5A">
                      <a:alpha val="40000"/>
                    </a:srgbClr>
                  </a:outerShdw>
                </a:effectLst>
                <a:uLnTx/>
                <a:uFillTx/>
                <a:latin typeface="1훈화양연화 R" pitchFamily="18" charset="-127"/>
                <a:ea typeface="1훈화양연화 R" pitchFamily="18" charset="-127"/>
                <a:cs typeface="+mj-cs"/>
              </a:rPr>
              <a:t>부탁 드려요</a:t>
            </a:r>
          </a:p>
        </p:txBody>
      </p:sp>
      <p:pic>
        <p:nvPicPr>
          <p:cNvPr id="7" name="Picture 2" descr="C:\Users\user\Desktop\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231956" cy="304745"/>
          </a:xfrm>
          <a:prstGeom prst="rect">
            <a:avLst/>
          </a:prstGeom>
          <a:noFill/>
        </p:spPr>
      </p:pic>
      <p:pic>
        <p:nvPicPr>
          <p:cNvPr id="8" name="Picture 2" descr="C:\Users\user\Desktop\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596" y="3369186"/>
            <a:ext cx="231956" cy="304745"/>
          </a:xfrm>
          <a:prstGeom prst="rect">
            <a:avLst/>
          </a:prstGeom>
          <a:noFill/>
        </p:spPr>
      </p:pic>
      <p:pic>
        <p:nvPicPr>
          <p:cNvPr id="9" name="Picture 2" descr="C:\Users\user\Desktop\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596" y="4636423"/>
            <a:ext cx="231956" cy="304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29</Words>
  <Application>Microsoft Office PowerPoint</Application>
  <PresentationFormat>화면 슬라이드 쇼(4:3)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학부모총회</vt:lpstr>
      <vt:lpstr>담임교사 소개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10</cp:revision>
  <dcterms:created xsi:type="dcterms:W3CDTF">2015-03-13T06:26:25Z</dcterms:created>
  <dcterms:modified xsi:type="dcterms:W3CDTF">2015-03-13T07:54:55Z</dcterms:modified>
</cp:coreProperties>
</file>