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2" r:id="rId5"/>
    <p:sldId id="26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65D"/>
    <a:srgbClr val="CBE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726ED3-6E6E-4DF2-970C-8CB66D4D10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r>
              <a:rPr lang="ko-KR" altLang="en-US" dirty="0" err="1"/>
              <a:t>참쌤스쿨</a:t>
            </a:r>
            <a:r>
              <a:rPr lang="ko-KR" altLang="en-US" dirty="0"/>
              <a:t> 무료 </a:t>
            </a:r>
            <a:r>
              <a:rPr lang="en-US" altLang="ko-KR" dirty="0"/>
              <a:t>PPT</a:t>
            </a:r>
            <a:br>
              <a:rPr lang="en-US" altLang="ko-KR" dirty="0"/>
            </a:br>
            <a:r>
              <a:rPr lang="ko-KR" altLang="en-US" dirty="0"/>
              <a:t>템플릿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2F5C866-BE94-4EF0-A48A-5114EBCAAC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15125" y="3868738"/>
            <a:ext cx="3952875" cy="627062"/>
          </a:xfrm>
        </p:spPr>
        <p:txBody>
          <a:bodyPr>
            <a:normAutofit/>
          </a:bodyPr>
          <a:lstStyle>
            <a:lvl1pPr marL="0" indent="0" algn="r">
              <a:buNone/>
              <a:defRPr sz="3200" b="1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송원초등학교 김가람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5FA4C53-01FA-480C-B52E-833CE86DC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1958">
            <a:off x="1609725" y="5648768"/>
            <a:ext cx="445009" cy="2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6F483A-1EE4-4571-9399-A607EE7D0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6124" y="552450"/>
            <a:ext cx="1847851" cy="704850"/>
          </a:xfrm>
        </p:spPr>
        <p:txBody>
          <a:bodyPr/>
          <a:lstStyle>
            <a:lvl1pPr>
              <a:defRPr sz="54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19B2C8-132F-4CD7-AECD-2B42497BF1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48000" y="2206624"/>
            <a:ext cx="6610350" cy="704850"/>
          </a:xfrm>
        </p:spPr>
        <p:txBody>
          <a:bodyPr>
            <a:normAutofit/>
          </a:bodyPr>
          <a:lstStyle>
            <a:lvl1pPr>
              <a:defRPr sz="36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순서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F014EEE0-2F81-46B0-B8C6-47D6763C30A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048000" y="3508373"/>
            <a:ext cx="6610350" cy="704850"/>
          </a:xfrm>
        </p:spPr>
        <p:txBody>
          <a:bodyPr>
            <a:normAutofit/>
          </a:bodyPr>
          <a:lstStyle>
            <a:lvl1pPr>
              <a:defRPr sz="36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순서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EA225289-49C1-4357-8ECE-FCB428B433F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8000" y="4914898"/>
            <a:ext cx="6610350" cy="704850"/>
          </a:xfrm>
        </p:spPr>
        <p:txBody>
          <a:bodyPr>
            <a:normAutofit/>
          </a:bodyPr>
          <a:lstStyle>
            <a:lvl1pPr>
              <a:defRPr sz="36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pPr lvl="0"/>
            <a:r>
              <a:rPr lang="ko-KR" altLang="en-US" dirty="0"/>
              <a:t>순서</a:t>
            </a:r>
            <a:r>
              <a:rPr lang="en-US" altLang="ko-KR" dirty="0"/>
              <a:t>3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E369581-2CA9-4D66-91DF-8902B68647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813">
            <a:off x="190500" y="1352993"/>
            <a:ext cx="445009" cy="2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0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9FF339-112A-4DC7-8225-5E4ABF43F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03512" y="320675"/>
            <a:ext cx="5383213" cy="1325563"/>
          </a:xfrm>
        </p:spPr>
        <p:txBody>
          <a:bodyPr/>
          <a:lstStyle>
            <a:lvl1pPr>
              <a:defRPr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r>
              <a:rPr lang="ko-KR" altLang="en-US" dirty="0" err="1"/>
              <a:t>야놀자</a:t>
            </a:r>
            <a:r>
              <a:rPr lang="ko-KR" altLang="en-US" dirty="0"/>
              <a:t> </a:t>
            </a:r>
            <a:r>
              <a:rPr lang="ko-KR" altLang="en-US" dirty="0" err="1"/>
              <a:t>야체를</a:t>
            </a:r>
            <a:r>
              <a:rPr lang="ko-KR" altLang="en-US" dirty="0"/>
              <a:t> 사용했습니다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308C43-6782-41C1-A825-130E1CCAAA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6739" y="2415207"/>
            <a:ext cx="2948609" cy="3503337"/>
          </a:xfrm>
        </p:spPr>
        <p:txBody>
          <a:bodyPr/>
          <a:lstStyle>
            <a:lvl1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1pPr>
            <a:lvl2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2pPr>
            <a:lvl3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3pPr>
            <a:lvl4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4pPr>
            <a:lvl5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5pPr>
          </a:lstStyle>
          <a:p>
            <a:pPr lvl="0"/>
            <a:r>
              <a:rPr lang="ko-KR" altLang="en-US" dirty="0"/>
              <a:t>배달의 민족 </a:t>
            </a:r>
            <a:r>
              <a:rPr lang="ko-KR" altLang="en-US" dirty="0" err="1"/>
              <a:t>주아체</a:t>
            </a:r>
            <a:endParaRPr lang="en-US" altLang="ko-KR" dirty="0"/>
          </a:p>
          <a:p>
            <a:pPr lvl="0"/>
            <a:r>
              <a:rPr lang="ko-KR" altLang="en-US" dirty="0"/>
              <a:t>사용했어요</a:t>
            </a:r>
            <a:r>
              <a:rPr lang="en-US" altLang="ko-KR" dirty="0"/>
              <a:t>!</a:t>
            </a:r>
          </a:p>
          <a:p>
            <a:pPr lvl="0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92CFA04C-B748-4754-B511-844D29E2087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30420" y="2415207"/>
            <a:ext cx="2948609" cy="3503337"/>
          </a:xfrm>
        </p:spPr>
        <p:txBody>
          <a:bodyPr/>
          <a:lstStyle>
            <a:lvl1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1pPr>
            <a:lvl2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2pPr>
            <a:lvl3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3pPr>
            <a:lvl4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4pPr>
            <a:lvl5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D53FA1BA-6BDA-4DE9-8784-F99992B0D4B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507899" y="2415207"/>
            <a:ext cx="2948609" cy="3503337"/>
          </a:xfrm>
        </p:spPr>
        <p:txBody>
          <a:bodyPr/>
          <a:lstStyle>
            <a:lvl1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1pPr>
            <a:lvl2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2pPr>
            <a:lvl3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3pPr>
            <a:lvl4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4pPr>
            <a:lvl5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26251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55C463A0-565C-4744-A83C-CCD5F5DC65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24339" y="2290245"/>
            <a:ext cx="10343322" cy="3503337"/>
          </a:xfrm>
        </p:spPr>
        <p:txBody>
          <a:bodyPr/>
          <a:lstStyle>
            <a:lvl1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1pPr>
            <a:lvl2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2pPr>
            <a:lvl3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3pPr>
            <a:lvl4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4pPr>
            <a:lvl5pPr>
              <a:defRPr>
                <a:latin typeface="배달의민족 주아" panose="02020603020101020101" pitchFamily="18" charset="-127"/>
                <a:ea typeface="배달의민족 주아" panose="02020603020101020101" pitchFamily="18" charset="-127"/>
              </a:defRPr>
            </a:lvl5pPr>
          </a:lstStyle>
          <a:p>
            <a:pPr lvl="0"/>
            <a:r>
              <a:rPr lang="ko-KR" altLang="en-US" dirty="0"/>
              <a:t>아래에 클립아트도 활용할 수 있습니다</a:t>
            </a:r>
            <a:r>
              <a:rPr lang="en-US" altLang="ko-KR" dirty="0"/>
              <a:t>^^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6F8B9F8-99A8-43ED-B731-2776B2660037}"/>
              </a:ext>
            </a:extLst>
          </p:cNvPr>
          <p:cNvSpPr/>
          <p:nvPr userDrawn="1"/>
        </p:nvSpPr>
        <p:spPr>
          <a:xfrm>
            <a:off x="2209815" y="38477"/>
            <a:ext cx="8202967" cy="1873188"/>
          </a:xfrm>
          <a:prstGeom prst="rect">
            <a:avLst/>
          </a:prstGeom>
          <a:solidFill>
            <a:srgbClr val="BBD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B37137-78C9-4C6B-8057-4D002745D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6687" y="298174"/>
            <a:ext cx="5257800" cy="676897"/>
          </a:xfrm>
        </p:spPr>
        <p:txBody>
          <a:bodyPr>
            <a:noAutofit/>
          </a:bodyPr>
          <a:lstStyle>
            <a:lvl1pPr>
              <a:defRPr sz="48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r>
              <a:rPr lang="ko-KR" altLang="en-US" dirty="0"/>
              <a:t>제목</a:t>
            </a:r>
            <a:r>
              <a:rPr lang="en-US" altLang="ko-KR" dirty="0"/>
              <a:t>2</a:t>
            </a:r>
            <a:r>
              <a:rPr lang="ko-KR" altLang="en-US" dirty="0"/>
              <a:t>를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9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그림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2EA0D6B4-952A-4E44-A0DA-E744351342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1958">
            <a:off x="1609725" y="5648768"/>
            <a:ext cx="445009" cy="249937"/>
          </a:xfrm>
          <a:prstGeom prst="rect">
            <a:avLst/>
          </a:prstGeom>
        </p:spPr>
      </p:pic>
      <p:sp>
        <p:nvSpPr>
          <p:cNvPr id="9" name="제목 1">
            <a:extLst>
              <a:ext uri="{FF2B5EF4-FFF2-40B4-BE49-F238E27FC236}">
                <a16:creationId xmlns:a16="http://schemas.microsoft.com/office/drawing/2014/main" id="{02337B42-7EBF-4755-86A8-7617A3966B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69026" y="2365513"/>
            <a:ext cx="4572000" cy="955606"/>
          </a:xfrm>
        </p:spPr>
        <p:txBody>
          <a:bodyPr anchor="b"/>
          <a:lstStyle>
            <a:lvl1pPr algn="ctr">
              <a:defRPr sz="6000">
                <a:latin typeface="야놀자 야체 B" panose="02020603020101020101" pitchFamily="18" charset="-127"/>
                <a:ea typeface="야놀자 야체 B" panose="02020603020101020101" pitchFamily="18" charset="-127"/>
              </a:defRPr>
            </a:lvl1pPr>
          </a:lstStyle>
          <a:p>
            <a:r>
              <a:rPr lang="ko-KR" altLang="en-US" dirty="0"/>
              <a:t>감사합니다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724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6438B4-B438-46A0-A789-77B4A5EA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3A92CB-2E62-4DCE-B1B3-A3EE7EB47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471E39-A676-4CB0-9151-C07254788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251E-8B67-46C0-872E-D8AC23C23294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CF6508-7DF3-4D9B-BDEA-E3D3918C5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066BF7-C28A-47AF-9285-2972CCB96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84A3-8754-43E7-9771-B3363E73E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3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7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17F933-31D7-436B-8B44-96958F4C1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2791" y="1301612"/>
            <a:ext cx="6889054" cy="1871662"/>
          </a:xfrm>
        </p:spPr>
        <p:txBody>
          <a:bodyPr/>
          <a:lstStyle/>
          <a:p>
            <a:r>
              <a:rPr lang="ko-KR" altLang="en-US" dirty="0" err="1"/>
              <a:t>참쌤스쿨</a:t>
            </a:r>
            <a:r>
              <a:rPr lang="ko-KR" altLang="en-US" dirty="0"/>
              <a:t> </a:t>
            </a:r>
            <a:r>
              <a:rPr lang="en-US" altLang="ko-KR" dirty="0"/>
              <a:t>PPT</a:t>
            </a:r>
            <a:r>
              <a:rPr lang="ko-KR" altLang="en-US" dirty="0"/>
              <a:t>템</a:t>
            </a:r>
            <a:r>
              <a:rPr lang="ko-KR" altLang="en-US" dirty="0">
                <a:latin typeface="+mj-ea"/>
              </a:rPr>
              <a:t>플릿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5901382-9F38-4778-A902-FD0CDAAB4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1797" y="4591579"/>
            <a:ext cx="3952875" cy="627062"/>
          </a:xfrm>
        </p:spPr>
        <p:txBody>
          <a:bodyPr/>
          <a:lstStyle/>
          <a:p>
            <a:r>
              <a:rPr lang="ko-KR" altLang="en-US" dirty="0"/>
              <a:t>송원초등학교 김가람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A5A0FD2-887E-40BF-A01E-4CCD2A614AE5}"/>
              </a:ext>
            </a:extLst>
          </p:cNvPr>
          <p:cNvSpPr/>
          <p:nvPr/>
        </p:nvSpPr>
        <p:spPr>
          <a:xfrm>
            <a:off x="2799027" y="3087650"/>
            <a:ext cx="6776581" cy="176212"/>
          </a:xfrm>
          <a:prstGeom prst="rect">
            <a:avLst/>
          </a:prstGeom>
          <a:solidFill>
            <a:srgbClr val="CBE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개체이(가) 표시된 사진&#10;&#10;자동 생성된 설명">
            <a:extLst>
              <a:ext uri="{FF2B5EF4-FFF2-40B4-BE49-F238E27FC236}">
                <a16:creationId xmlns:a16="http://schemas.microsoft.com/office/drawing/2014/main" id="{2C56812B-563A-467F-B163-D0ED20C0D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824" y="1639359"/>
            <a:ext cx="1173482" cy="2520701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3D6ECC1E-0E15-4EDF-AE7E-D7FCF4DDC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46" y="514560"/>
            <a:ext cx="1118618" cy="27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8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14">
            <a:extLst>
              <a:ext uri="{FF2B5EF4-FFF2-40B4-BE49-F238E27FC236}">
                <a16:creationId xmlns:a16="http://schemas.microsoft.com/office/drawing/2014/main" id="{DA16D914-611B-48F1-B753-FF3D93E9B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4846774"/>
            <a:ext cx="7185597" cy="948495"/>
          </a:xfrm>
          <a:prstGeom prst="rect">
            <a:avLst/>
          </a:prstGeom>
        </p:spPr>
      </p:pic>
      <p:pic>
        <p:nvPicPr>
          <p:cNvPr id="7" name="내용 개체 틀 14">
            <a:extLst>
              <a:ext uri="{FF2B5EF4-FFF2-40B4-BE49-F238E27FC236}">
                <a16:creationId xmlns:a16="http://schemas.microsoft.com/office/drawing/2014/main" id="{B5F295D0-30C3-44DF-B93F-74CB17AE6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52" y="3429000"/>
            <a:ext cx="7185597" cy="948495"/>
          </a:xfrm>
          <a:prstGeom prst="rect">
            <a:avLst/>
          </a:prstGeom>
        </p:spPr>
      </p:pic>
      <p:pic>
        <p:nvPicPr>
          <p:cNvPr id="6" name="내용 개체 틀 14">
            <a:extLst>
              <a:ext uri="{FF2B5EF4-FFF2-40B4-BE49-F238E27FC236}">
                <a16:creationId xmlns:a16="http://schemas.microsoft.com/office/drawing/2014/main" id="{332D5D68-E81B-4F53-AB47-735BF4772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49" y="1983617"/>
            <a:ext cx="7185597" cy="94849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EBB2232-6C44-4D1F-AF18-A6B8F082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77575-DC40-49D4-9F02-5C72DDEE4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2199652"/>
            <a:ext cx="6610350" cy="704850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/>
              <a:t> 순서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34470A-1E9B-4D8C-A6BF-869613BDA30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 순서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CCECB59-01BA-45E0-80B7-A8E62C2C3D5A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/>
              <a:t>순서</a:t>
            </a:r>
            <a:r>
              <a:rPr lang="en-US" altLang="ko-KR" dirty="0"/>
              <a:t>3</a:t>
            </a:r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45AE96B-BAB0-4AB1-A1EE-DEC1E1F81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61" y="517663"/>
            <a:ext cx="1867325" cy="99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3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8A7D57FF-150D-4BB6-9A6A-3ECE306F668C}"/>
              </a:ext>
            </a:extLst>
          </p:cNvPr>
          <p:cNvSpPr/>
          <p:nvPr/>
        </p:nvSpPr>
        <p:spPr>
          <a:xfrm flipH="1">
            <a:off x="2331229" y="6053658"/>
            <a:ext cx="4492487" cy="1220743"/>
          </a:xfrm>
          <a:custGeom>
            <a:avLst/>
            <a:gdLst>
              <a:gd name="connsiteX0" fmla="*/ 4492487 w 4492487"/>
              <a:gd name="connsiteY0" fmla="*/ 0 h 934278"/>
              <a:gd name="connsiteX1" fmla="*/ 3717235 w 4492487"/>
              <a:gd name="connsiteY1" fmla="*/ 516834 h 934278"/>
              <a:gd name="connsiteX2" fmla="*/ 0 w 4492487"/>
              <a:gd name="connsiteY2" fmla="*/ 934278 h 93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2487" h="934278">
                <a:moveTo>
                  <a:pt x="4492487" y="0"/>
                </a:moveTo>
                <a:cubicBezTo>
                  <a:pt x="4479235" y="180560"/>
                  <a:pt x="4465983" y="361121"/>
                  <a:pt x="3717235" y="516834"/>
                </a:cubicBezTo>
                <a:cubicBezTo>
                  <a:pt x="2968487" y="672547"/>
                  <a:pt x="1484243" y="803412"/>
                  <a:pt x="0" y="934278"/>
                </a:cubicBezTo>
              </a:path>
            </a:pathLst>
          </a:cu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C78010DB-A891-41F5-9EDB-3ECC1A34F652}"/>
              </a:ext>
            </a:extLst>
          </p:cNvPr>
          <p:cNvSpPr/>
          <p:nvPr/>
        </p:nvSpPr>
        <p:spPr>
          <a:xfrm>
            <a:off x="5784574" y="5983357"/>
            <a:ext cx="4204252" cy="1133060"/>
          </a:xfrm>
          <a:custGeom>
            <a:avLst/>
            <a:gdLst>
              <a:gd name="connsiteX0" fmla="*/ 4492487 w 4492487"/>
              <a:gd name="connsiteY0" fmla="*/ 0 h 934278"/>
              <a:gd name="connsiteX1" fmla="*/ 3717235 w 4492487"/>
              <a:gd name="connsiteY1" fmla="*/ 516834 h 934278"/>
              <a:gd name="connsiteX2" fmla="*/ 0 w 4492487"/>
              <a:gd name="connsiteY2" fmla="*/ 934278 h 93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2487" h="934278">
                <a:moveTo>
                  <a:pt x="4492487" y="0"/>
                </a:moveTo>
                <a:cubicBezTo>
                  <a:pt x="4479235" y="180560"/>
                  <a:pt x="4465983" y="361121"/>
                  <a:pt x="3717235" y="516834"/>
                </a:cubicBezTo>
                <a:cubicBezTo>
                  <a:pt x="2968487" y="672547"/>
                  <a:pt x="1484243" y="803412"/>
                  <a:pt x="0" y="934278"/>
                </a:cubicBezTo>
              </a:path>
            </a:pathLst>
          </a:cu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75015C75-6F69-40A6-BA16-370D8EC320A0}"/>
              </a:ext>
            </a:extLst>
          </p:cNvPr>
          <p:cNvSpPr/>
          <p:nvPr/>
        </p:nvSpPr>
        <p:spPr>
          <a:xfrm>
            <a:off x="5685458" y="6079145"/>
            <a:ext cx="565521" cy="1037272"/>
          </a:xfrm>
          <a:custGeom>
            <a:avLst/>
            <a:gdLst>
              <a:gd name="connsiteX0" fmla="*/ 1662945 w 1662945"/>
              <a:gd name="connsiteY0" fmla="*/ 0 h 888381"/>
              <a:gd name="connsiteX1" fmla="*/ 1136171 w 1662945"/>
              <a:gd name="connsiteY1" fmla="*/ 427382 h 888381"/>
              <a:gd name="connsiteX2" fmla="*/ 112440 w 1662945"/>
              <a:gd name="connsiteY2" fmla="*/ 844826 h 888381"/>
              <a:gd name="connsiteX3" fmla="*/ 72684 w 1662945"/>
              <a:gd name="connsiteY3" fmla="*/ 854765 h 88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945" h="888381">
                <a:moveTo>
                  <a:pt x="1662945" y="0"/>
                </a:moveTo>
                <a:cubicBezTo>
                  <a:pt x="1528766" y="143289"/>
                  <a:pt x="1394588" y="286578"/>
                  <a:pt x="1136171" y="427382"/>
                </a:cubicBezTo>
                <a:cubicBezTo>
                  <a:pt x="877754" y="568186"/>
                  <a:pt x="289688" y="773595"/>
                  <a:pt x="112440" y="844826"/>
                </a:cubicBezTo>
                <a:cubicBezTo>
                  <a:pt x="-64808" y="916057"/>
                  <a:pt x="3938" y="885411"/>
                  <a:pt x="72684" y="854765"/>
                </a:cubicBezTo>
              </a:path>
            </a:pathLst>
          </a:cu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내용 개체 틀 8">
            <a:extLst>
              <a:ext uri="{FF2B5EF4-FFF2-40B4-BE49-F238E27FC236}">
                <a16:creationId xmlns:a16="http://schemas.microsoft.com/office/drawing/2014/main" id="{9B216E9B-3B75-42F1-ADD9-7CE0465F6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45" y="171618"/>
            <a:ext cx="8183713" cy="1325562"/>
          </a:xfrm>
          <a:prstGeom prst="rect">
            <a:avLst/>
          </a:prstGeom>
        </p:spPr>
      </p:pic>
      <p:pic>
        <p:nvPicPr>
          <p:cNvPr id="6" name="내용 개체 틀 6">
            <a:extLst>
              <a:ext uri="{FF2B5EF4-FFF2-40B4-BE49-F238E27FC236}">
                <a16:creationId xmlns:a16="http://schemas.microsoft.com/office/drawing/2014/main" id="{EDF57838-D768-46B6-8E4D-1DF16BBFC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83" y="2015019"/>
            <a:ext cx="3260032" cy="4106899"/>
          </a:xfrm>
          <a:prstGeom prst="rect">
            <a:avLst/>
          </a:prstGeom>
        </p:spPr>
      </p:pic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4D854529-317F-4470-9051-F02614116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669" y="2015019"/>
            <a:ext cx="3260032" cy="4106899"/>
          </a:xfrm>
          <a:prstGeom prst="rect">
            <a:avLst/>
          </a:prstGeom>
        </p:spPr>
      </p:pic>
      <p:pic>
        <p:nvPicPr>
          <p:cNvPr id="8" name="내용 개체 틀 6">
            <a:extLst>
              <a:ext uri="{FF2B5EF4-FFF2-40B4-BE49-F238E27FC236}">
                <a16:creationId xmlns:a16="http://schemas.microsoft.com/office/drawing/2014/main" id="{4686880C-19AA-4E90-81C6-744C31494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2015019"/>
            <a:ext cx="3260032" cy="41068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E4B1CBB-D870-417D-A0C3-7A40EADF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270" y="171617"/>
            <a:ext cx="6504657" cy="1325563"/>
          </a:xfrm>
        </p:spPr>
        <p:txBody>
          <a:bodyPr/>
          <a:lstStyle/>
          <a:p>
            <a:r>
              <a:rPr lang="ko-KR" altLang="en-US" dirty="0"/>
              <a:t>제목</a:t>
            </a:r>
            <a:r>
              <a:rPr lang="en-US" altLang="ko-KR" dirty="0"/>
              <a:t>1</a:t>
            </a:r>
            <a:r>
              <a:rPr lang="ko-KR" altLang="en-US" dirty="0"/>
              <a:t>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9ED013-9153-44FC-A630-A00093E3B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6048" y="2557131"/>
            <a:ext cx="2469844" cy="2734144"/>
          </a:xfrm>
        </p:spPr>
        <p:txBody>
          <a:bodyPr>
            <a:normAutofit/>
          </a:bodyPr>
          <a:lstStyle/>
          <a:p>
            <a:r>
              <a:rPr lang="ko-KR" altLang="en-US" dirty="0"/>
              <a:t>풍선이 주제입니다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제목은 </a:t>
            </a:r>
            <a:r>
              <a:rPr lang="ko-KR" altLang="en-US" dirty="0" err="1"/>
              <a:t>야놀자야체</a:t>
            </a:r>
            <a:endParaRPr lang="en-US" altLang="ko-KR" dirty="0"/>
          </a:p>
          <a:p>
            <a:r>
              <a:rPr lang="ko-KR" altLang="en-US" dirty="0"/>
              <a:t>본문은 </a:t>
            </a:r>
            <a:r>
              <a:rPr lang="ko-KR" altLang="en-US" dirty="0" err="1"/>
              <a:t>배달의민족</a:t>
            </a:r>
            <a:r>
              <a:rPr lang="ko-KR" altLang="en-US" dirty="0"/>
              <a:t> 주아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A84291-C74F-46D7-97F4-4632248E3EF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989729" y="2557131"/>
            <a:ext cx="2469844" cy="2734144"/>
          </a:xfrm>
        </p:spPr>
        <p:txBody>
          <a:bodyPr/>
          <a:lstStyle/>
          <a:p>
            <a:r>
              <a:rPr lang="ko-KR" altLang="en-US" dirty="0"/>
              <a:t>안녕하세요</a:t>
            </a:r>
            <a:r>
              <a:rPr lang="en-US" altLang="ko-KR" dirty="0"/>
              <a:t>!!</a:t>
            </a:r>
          </a:p>
          <a:p>
            <a:r>
              <a:rPr lang="ko-KR" altLang="en-US" dirty="0"/>
              <a:t>많이</a:t>
            </a:r>
            <a:endParaRPr lang="en-US" altLang="ko-KR" dirty="0"/>
          </a:p>
          <a:p>
            <a:r>
              <a:rPr lang="ko-KR" altLang="en-US" dirty="0"/>
              <a:t>사용해</a:t>
            </a:r>
            <a:endParaRPr lang="en-US" altLang="ko-KR" dirty="0"/>
          </a:p>
          <a:p>
            <a:r>
              <a:rPr lang="ko-KR" altLang="en-US" dirty="0"/>
              <a:t>주세요</a:t>
            </a:r>
            <a:r>
              <a:rPr lang="en-US" altLang="ko-KR" dirty="0"/>
              <a:t>.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68B4454-14F5-4760-ABA2-424E064954F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67208" y="2557131"/>
            <a:ext cx="2469844" cy="2734144"/>
          </a:xfrm>
        </p:spPr>
        <p:txBody>
          <a:bodyPr/>
          <a:lstStyle/>
          <a:p>
            <a:r>
              <a:rPr lang="ko-KR" altLang="en-US" dirty="0"/>
              <a:t>풍선 크기 </a:t>
            </a:r>
            <a:endParaRPr lang="en-US" altLang="ko-KR" dirty="0"/>
          </a:p>
          <a:p>
            <a:r>
              <a:rPr lang="ko-KR" altLang="en-US" dirty="0"/>
              <a:t>조절</a:t>
            </a:r>
            <a:endParaRPr lang="en-US" altLang="ko-KR" dirty="0"/>
          </a:p>
          <a:p>
            <a:r>
              <a:rPr lang="ko-KR" altLang="en-US" dirty="0"/>
              <a:t>가능</a:t>
            </a:r>
            <a:endParaRPr lang="en-US" altLang="ko-KR" dirty="0"/>
          </a:p>
          <a:p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개수도요</a:t>
            </a:r>
            <a:r>
              <a:rPr lang="en-US" altLang="ko-KR" dirty="0"/>
              <a:t>~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59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8">
            <a:extLst>
              <a:ext uri="{FF2B5EF4-FFF2-40B4-BE49-F238E27FC236}">
                <a16:creationId xmlns:a16="http://schemas.microsoft.com/office/drawing/2014/main" id="{2BE08BAE-90AF-4105-8A76-7E61AA092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134" y="33258"/>
            <a:ext cx="8034905" cy="1301459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7D220EC0-7436-4FDF-84AC-8975D5FCE061}"/>
              </a:ext>
            </a:extLst>
          </p:cNvPr>
          <p:cNvSpPr/>
          <p:nvPr/>
        </p:nvSpPr>
        <p:spPr>
          <a:xfrm>
            <a:off x="487018" y="1500809"/>
            <a:ext cx="11310730" cy="4800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CDF4C634-6582-4732-B5A7-B3CC73AD67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9C09ACFD-D7F1-46A1-976C-3ED14005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내용 개체 틀 5">
            <a:extLst>
              <a:ext uri="{FF2B5EF4-FFF2-40B4-BE49-F238E27FC236}">
                <a16:creationId xmlns:a16="http://schemas.microsoft.com/office/drawing/2014/main" id="{9B30FBD0-94E9-4AD9-B80F-E50BC3D75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259375"/>
            <a:ext cx="1017104" cy="165825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CBD0CF78-F194-4D0E-9F1B-4F354D076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612" y="3812846"/>
            <a:ext cx="812985" cy="143542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71539D36-2B0A-447D-B6CD-32582787BD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04">
            <a:off x="4208112" y="4194816"/>
            <a:ext cx="736768" cy="97812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21D35F6C-302C-47ED-87DF-065825FD68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258" y="3298415"/>
            <a:ext cx="2606045" cy="1874524"/>
          </a:xfrm>
          <a:prstGeom prst="rect">
            <a:avLst/>
          </a:prstGeom>
        </p:spPr>
      </p:pic>
      <p:pic>
        <p:nvPicPr>
          <p:cNvPr id="12" name="내용 개체 틀 5">
            <a:extLst>
              <a:ext uri="{FF2B5EF4-FFF2-40B4-BE49-F238E27FC236}">
                <a16:creationId xmlns:a16="http://schemas.microsoft.com/office/drawing/2014/main" id="{FBCB8A64-5D07-4EB3-8F56-7F43AEC30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6323" y="3812846"/>
            <a:ext cx="1017104" cy="1658259"/>
          </a:xfrm>
          <a:prstGeom prst="rect">
            <a:avLst/>
          </a:prstGeom>
        </p:spPr>
      </p:pic>
      <p:pic>
        <p:nvPicPr>
          <p:cNvPr id="13" name="내용 개체 틀 5">
            <a:extLst>
              <a:ext uri="{FF2B5EF4-FFF2-40B4-BE49-F238E27FC236}">
                <a16:creationId xmlns:a16="http://schemas.microsoft.com/office/drawing/2014/main" id="{F4B995D9-3266-4E4B-9CC4-3762DA062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790172"/>
            <a:ext cx="1315327" cy="214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3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CCA0E0-4398-4033-B6FE-FAA4FEED7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2739" y="2335177"/>
            <a:ext cx="4572000" cy="955606"/>
          </a:xfrm>
        </p:spPr>
        <p:txBody>
          <a:bodyPr/>
          <a:lstStyle/>
          <a:p>
            <a:r>
              <a:rPr lang="ko-KR" altLang="en-US" dirty="0"/>
              <a:t>감사합니다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F556F79-C6E8-4337-B144-105F0F67675A}"/>
              </a:ext>
            </a:extLst>
          </p:cNvPr>
          <p:cNvSpPr/>
          <p:nvPr/>
        </p:nvSpPr>
        <p:spPr>
          <a:xfrm>
            <a:off x="2852121" y="3429000"/>
            <a:ext cx="6776581" cy="176212"/>
          </a:xfrm>
          <a:prstGeom prst="rect">
            <a:avLst/>
          </a:prstGeom>
          <a:solidFill>
            <a:srgbClr val="CBE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개체이(가) 표시된 사진&#10;&#10;자동 생성된 설명">
            <a:extLst>
              <a:ext uri="{FF2B5EF4-FFF2-40B4-BE49-F238E27FC236}">
                <a16:creationId xmlns:a16="http://schemas.microsoft.com/office/drawing/2014/main" id="{1E5AAA5D-138C-4D87-AAA7-E07EBAF81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0067">
            <a:off x="7517872" y="1178178"/>
            <a:ext cx="1285861" cy="285133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3D3F3F8-B395-47C1-A27D-BFE204675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792">
            <a:off x="8766213" y="1066677"/>
            <a:ext cx="1204957" cy="296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경기천년제목OTF Bold"/>
        <a:ea typeface="나눔스퀘어 ExtraBold"/>
        <a:cs typeface=""/>
      </a:majorFont>
      <a:minorFont>
        <a:latin typeface="맑은 고딕"/>
        <a:ea typeface="나눔스퀘어 Extra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와이드스크린</PresentationFormat>
  <Paragraphs>20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경기천년제목OTF Bold</vt:lpstr>
      <vt:lpstr>나눔스퀘어 ExtraBold</vt:lpstr>
      <vt:lpstr>맑은 고딕</vt:lpstr>
      <vt:lpstr>배달의민족 주아</vt:lpstr>
      <vt:lpstr>야놀자 야체 B</vt:lpstr>
      <vt:lpstr>Arial</vt:lpstr>
      <vt:lpstr>Office 테마</vt:lpstr>
      <vt:lpstr>참쌤스쿨 PPT템플릿</vt:lpstr>
      <vt:lpstr>목차</vt:lpstr>
      <vt:lpstr>제목1을 입력하세요.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김가람</dc:creator>
  <cp:lastModifiedBy>김가람</cp:lastModifiedBy>
  <cp:revision>12</cp:revision>
  <dcterms:created xsi:type="dcterms:W3CDTF">2019-09-24T02:46:48Z</dcterms:created>
  <dcterms:modified xsi:type="dcterms:W3CDTF">2020-04-16T09:48:47Z</dcterms:modified>
</cp:coreProperties>
</file>