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 showGuides="1">
      <p:cViewPr varScale="1">
        <p:scale>
          <a:sx n="64" d="100"/>
          <a:sy n="64" d="100"/>
        </p:scale>
        <p:origin x="2784" y="16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Hyunseo" userId="7ba81f23-ee7a-40e2-9049-93c9bf663a03" providerId="ADAL" clId="{B583AB09-8D89-8C42-92BD-696D7524866B}"/>
    <pc:docChg chg="modSld">
      <pc:chgData name="KimHyunseo" userId="7ba81f23-ee7a-40e2-9049-93c9bf663a03" providerId="ADAL" clId="{B583AB09-8D89-8C42-92BD-696D7524866B}" dt="2020-03-12T15:08:05.817" v="4" actId="1076"/>
      <pc:docMkLst>
        <pc:docMk/>
      </pc:docMkLst>
      <pc:sldChg chg="modSp">
        <pc:chgData name="KimHyunseo" userId="7ba81f23-ee7a-40e2-9049-93c9bf663a03" providerId="ADAL" clId="{B583AB09-8D89-8C42-92BD-696D7524866B}" dt="2020-03-12T15:08:05.817" v="4" actId="1076"/>
        <pc:sldMkLst>
          <pc:docMk/>
          <pc:sldMk cId="701115054" sldId="256"/>
        </pc:sldMkLst>
        <pc:spChg chg="mod">
          <ac:chgData name="KimHyunseo" userId="7ba81f23-ee7a-40e2-9049-93c9bf663a03" providerId="ADAL" clId="{B583AB09-8D89-8C42-92BD-696D7524866B}" dt="2020-03-12T15:08:05.817" v="4" actId="1076"/>
          <ac:spMkLst>
            <pc:docMk/>
            <pc:sldMk cId="701115054" sldId="256"/>
            <ac:spMk id="7" creationId="{82AA8D92-179B-4A4B-9356-E19E60704A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0436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9088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3517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2438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4364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1665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376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379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6954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0409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2593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9FFA-065C-D546-9692-B53A6C600F14}" type="datetimeFigureOut">
              <a:rPr kumimoji="1" lang="ko-Kore-KR" altLang="en-US" smtClean="0"/>
              <a:t>2020. 3. 13.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6613-5FB4-CE44-BBB6-ED3EA389D4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1968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E1A5B35-5961-0D4A-82A8-B41EAAC47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A8D92-179B-4A4B-9356-E19E60704AB7}"/>
              </a:ext>
            </a:extLst>
          </p:cNvPr>
          <p:cNvSpPr txBox="1"/>
          <p:nvPr/>
        </p:nvSpPr>
        <p:spPr>
          <a:xfrm rot="20260202">
            <a:off x="1607667" y="2635694"/>
            <a:ext cx="3172502" cy="9066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kumimoji="1" lang="ko-Kore-KR" altLang="en-US" sz="4400" dirty="0">
                <a:latin typeface="BM YEONSUNG OTF" panose="020B0600000101010101" pitchFamily="34" charset="-127"/>
                <a:ea typeface="BM YEONSUNG OTF" panose="020B0600000101010101" pitchFamily="34" charset="-127"/>
              </a:rPr>
              <a:t>오늘부터</a:t>
            </a:r>
            <a:r>
              <a:rPr kumimoji="1" lang="ko-KR" altLang="en-US" sz="4400" dirty="0">
                <a:latin typeface="BM YEONSUNG OTF" panose="020B0600000101010101" pitchFamily="34" charset="-127"/>
                <a:ea typeface="BM YEONSUNG OTF" panose="020B0600000101010101" pitchFamily="34" charset="-127"/>
              </a:rPr>
              <a:t> </a:t>
            </a:r>
            <a:r>
              <a:rPr kumimoji="1" lang="en-US" altLang="ko-KR" sz="4400" dirty="0">
                <a:latin typeface="BM YEONSUNG OTF" panose="020B0600000101010101" pitchFamily="34" charset="-127"/>
                <a:ea typeface="BM YEONSUNG OTF" panose="020B0600000101010101" pitchFamily="34" charset="-127"/>
              </a:rPr>
              <a:t>6</a:t>
            </a:r>
            <a:r>
              <a:rPr kumimoji="1" lang="ko-KR" altLang="en-US" sz="4400" dirty="0">
                <a:latin typeface="BM YEONSUNG OTF" panose="020B0600000101010101" pitchFamily="34" charset="-127"/>
                <a:ea typeface="BM YEONSUNG OTF" panose="020B0600000101010101" pitchFamily="34" charset="-127"/>
              </a:rPr>
              <a:t>학년 </a:t>
            </a:r>
            <a:r>
              <a:rPr kumimoji="1" lang="en-US" altLang="ko-KR" sz="4400" dirty="0">
                <a:latin typeface="BM YEONSUNG OTF" panose="020B0600000101010101" pitchFamily="34" charset="-127"/>
                <a:ea typeface="BM YEONSUNG OTF" panose="020B0600000101010101" pitchFamily="34" charset="-127"/>
              </a:rPr>
              <a:t>3</a:t>
            </a:r>
            <a:r>
              <a:rPr kumimoji="1" lang="ko-KR" altLang="en-US" sz="4400" dirty="0">
                <a:latin typeface="BM YEONSUNG OTF" panose="020B0600000101010101" pitchFamily="34" charset="-127"/>
                <a:ea typeface="BM YEONSUNG OTF" panose="020B0600000101010101" pitchFamily="34" charset="-127"/>
              </a:rPr>
              <a:t>반</a:t>
            </a:r>
            <a:endParaRPr kumimoji="1" lang="ko-Kore-KR" altLang="en-US" sz="4400" dirty="0">
              <a:latin typeface="BM YEONSUNG OTF" panose="020B0600000101010101" pitchFamily="34" charset="-127"/>
              <a:ea typeface="BM YEONSUNG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111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479359-7C5D-9F4B-A650-548F1CF4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0157A2-FBB8-994C-A34F-BAC16B94D750}"/>
              </a:ext>
            </a:extLst>
          </p:cNvPr>
          <p:cNvSpPr txBox="1"/>
          <p:nvPr/>
        </p:nvSpPr>
        <p:spPr>
          <a:xfrm rot="19878127">
            <a:off x="1769164" y="2007706"/>
            <a:ext cx="14830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6600" dirty="0">
                <a:latin typeface="BM EULJIRO" panose="020B0600000101010101" pitchFamily="34" charset="-127"/>
                <a:ea typeface="BM EULJIRO" panose="020B0600000101010101" pitchFamily="34" charset="-127"/>
              </a:rPr>
              <a:t>6</a:t>
            </a:r>
            <a:r>
              <a:rPr kumimoji="1" lang="en-US" altLang="ko-KR" sz="6600" dirty="0">
                <a:latin typeface="BM EULJIRO" panose="020B0600000101010101" pitchFamily="34" charset="-127"/>
                <a:ea typeface="BM EULJIRO" panose="020B0600000101010101" pitchFamily="34" charset="-127"/>
              </a:rPr>
              <a:t>-3</a:t>
            </a:r>
            <a:endParaRPr kumimoji="1" lang="ko-Kore-KR" altLang="en-US" sz="6600" dirty="0">
              <a:latin typeface="BM EULJIRO" panose="020B0600000101010101" pitchFamily="34" charset="-127"/>
              <a:ea typeface="BM EULJIRO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31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6</Words>
  <Application>Microsoft Macintosh PowerPoint</Application>
  <PresentationFormat>사용자 지정</PresentationFormat>
  <Paragraphs>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BM EULJIRO</vt:lpstr>
      <vt:lpstr>BM YEONSUNG OTF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KimHyunseo</dc:creator>
  <cp:lastModifiedBy>KimHyunseo</cp:lastModifiedBy>
  <cp:revision>2</cp:revision>
  <dcterms:created xsi:type="dcterms:W3CDTF">2020-03-12T14:50:59Z</dcterms:created>
  <dcterms:modified xsi:type="dcterms:W3CDTF">2020-03-12T15:08:14Z</dcterms:modified>
</cp:coreProperties>
</file>